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256" r:id="rId2"/>
    <p:sldId id="345" r:id="rId3"/>
    <p:sldId id="269" r:id="rId4"/>
    <p:sldId id="352" r:id="rId5"/>
    <p:sldId id="311" r:id="rId6"/>
    <p:sldId id="336" r:id="rId7"/>
    <p:sldId id="313" r:id="rId8"/>
    <p:sldId id="353" r:id="rId9"/>
    <p:sldId id="326" r:id="rId10"/>
    <p:sldId id="258" r:id="rId11"/>
    <p:sldId id="371" r:id="rId12"/>
    <p:sldId id="327" r:id="rId13"/>
    <p:sldId id="369" r:id="rId14"/>
    <p:sldId id="257" r:id="rId15"/>
    <p:sldId id="370" r:id="rId16"/>
    <p:sldId id="283" r:id="rId17"/>
    <p:sldId id="372" r:id="rId18"/>
    <p:sldId id="293" r:id="rId19"/>
    <p:sldId id="297" r:id="rId20"/>
    <p:sldId id="337" r:id="rId21"/>
    <p:sldId id="342" r:id="rId22"/>
    <p:sldId id="292" r:id="rId23"/>
    <p:sldId id="373" r:id="rId24"/>
    <p:sldId id="374" r:id="rId25"/>
    <p:sldId id="375" r:id="rId26"/>
    <p:sldId id="308" r:id="rId27"/>
    <p:sldId id="309" r:id="rId28"/>
    <p:sldId id="285" r:id="rId29"/>
    <p:sldId id="290" r:id="rId30"/>
    <p:sldId id="275" r:id="rId31"/>
    <p:sldId id="301" r:id="rId32"/>
    <p:sldId id="274" r:id="rId33"/>
    <p:sldId id="334" r:id="rId34"/>
    <p:sldId id="317" r:id="rId35"/>
    <p:sldId id="314" r:id="rId36"/>
    <p:sldId id="329" r:id="rId37"/>
    <p:sldId id="335" r:id="rId38"/>
    <p:sldId id="343" r:id="rId39"/>
    <p:sldId id="344" r:id="rId40"/>
    <p:sldId id="330" r:id="rId41"/>
    <p:sldId id="331" r:id="rId42"/>
    <p:sldId id="357" r:id="rId43"/>
    <p:sldId id="341" r:id="rId44"/>
    <p:sldId id="376" r:id="rId45"/>
    <p:sldId id="324" r:id="rId46"/>
    <p:sldId id="328" r:id="rId47"/>
    <p:sldId id="351" r:id="rId48"/>
    <p:sldId id="332" r:id="rId49"/>
    <p:sldId id="346" r:id="rId50"/>
    <p:sldId id="347" r:id="rId51"/>
    <p:sldId id="354" r:id="rId52"/>
    <p:sldId id="355" r:id="rId53"/>
    <p:sldId id="348" r:id="rId54"/>
    <p:sldId id="349" r:id="rId55"/>
    <p:sldId id="356" r:id="rId56"/>
    <p:sldId id="333" r:id="rId57"/>
    <p:sldId id="350" r:id="rId58"/>
    <p:sldId id="266" r:id="rId59"/>
    <p:sldId id="358" r:id="rId60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1"/>
            <p14:sldId id="336"/>
            <p14:sldId id="313"/>
            <p14:sldId id="353"/>
            <p14:sldId id="326"/>
            <p14:sldId id="258"/>
            <p14:sldId id="371"/>
            <p14:sldId id="327"/>
            <p14:sldId id="369"/>
            <p14:sldId id="257"/>
            <p14:sldId id="370"/>
            <p14:sldId id="283"/>
            <p14:sldId id="372"/>
            <p14:sldId id="293"/>
            <p14:sldId id="297"/>
            <p14:sldId id="337"/>
            <p14:sldId id="342"/>
            <p14:sldId id="292"/>
            <p14:sldId id="373"/>
            <p14:sldId id="374"/>
            <p14:sldId id="375"/>
            <p14:sldId id="308"/>
            <p14:sldId id="309"/>
            <p14:sldId id="285"/>
            <p14:sldId id="290"/>
            <p14:sldId id="275"/>
            <p14:sldId id="301"/>
            <p14:sldId id="274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30"/>
            <p14:sldId id="331"/>
            <p14:sldId id="357"/>
            <p14:sldId id="341"/>
            <p14:sldId id="376"/>
            <p14:sldId id="324"/>
            <p14:sldId id="328"/>
            <p14:sldId id="351"/>
            <p14:sldId id="332"/>
            <p14:sldId id="346"/>
            <p14:sldId id="347"/>
            <p14:sldId id="354"/>
            <p14:sldId id="355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698500"/>
            <a:ext cx="4643437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Intermediate Raspberry Pi</a:t>
            </a:r>
            <a:br>
              <a:rPr lang="en-US" sz="4000" cap="none" dirty="0"/>
            </a:br>
            <a:r>
              <a:rPr lang="en-US" sz="4000" cap="none" dirty="0">
                <a:solidFill>
                  <a:schemeClr val="accent1"/>
                </a:solidFill>
              </a:rPr>
              <a:t>Fun with Sensors an Security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 13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787954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81200"/>
            <a:ext cx="4238625" cy="467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FFA057-DF4A-4928-B6AE-8D552EBF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2725"/>
            <a:ext cx="4492101" cy="2246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FC7D9-15B1-48F4-B79B-5D5208DBF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851" y="1905000"/>
            <a:ext cx="27622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7CA3-DEFF-4631-83CF-9E7D6BA7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6602"/>
            <a:ext cx="4800600" cy="432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1866900"/>
            <a:ext cx="5272087" cy="338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EF2C3-D1F2-4F58-9545-97FEDCD19CC0}"/>
              </a:ext>
            </a:extLst>
          </p:cNvPr>
          <p:cNvSpPr txBox="1"/>
          <p:nvPr/>
        </p:nvSpPr>
        <p:spPr>
          <a:xfrm>
            <a:off x="228600" y="54483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  &lt;Tab&gt; Auto complete </a:t>
            </a:r>
          </a:p>
          <a:p>
            <a:r>
              <a:rPr lang="en-US" dirty="0"/>
              <a:t>         Left mouse to select for copy, Center mouse to paste.</a:t>
            </a:r>
          </a:p>
          <a:p>
            <a:r>
              <a:rPr lang="en-US" dirty="0"/>
              <a:t>         ^c to stop a command</a:t>
            </a:r>
          </a:p>
          <a:p>
            <a:r>
              <a:rPr lang="en-US" dirty="0"/>
              <a:t>         Up Arrow to through previous commands.  </a:t>
            </a:r>
          </a:p>
          <a:p>
            <a:r>
              <a:rPr lang="en-US"/>
              <a:t>         Left </a:t>
            </a:r>
            <a:r>
              <a:rPr lang="en-US" dirty="0"/>
              <a:t>and Right arrows to edit line.</a:t>
            </a:r>
          </a:p>
        </p:txBody>
      </p:sp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r>
              <a:rPr lang="en-US" dirty="0"/>
              <a:t>history = commands run in the past.  !(number) re-runs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+5VSYS on J10, and GND on the same J9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0F973-7B23-464C-B0C4-A141F74F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7068"/>
            <a:ext cx="6219825" cy="46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66800" y="32766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0919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AE7D9-FFB2-4504-B40E-09C3E9E3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33986"/>
            <a:ext cx="5305425" cy="3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“A6” Pin for the analog input</a:t>
            </a:r>
          </a:p>
          <a:p>
            <a:r>
              <a:rPr lang="en-US" sz="1800" dirty="0"/>
              <a:t>Hook up VDD to J12 VSENSOR and GND to the same J12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DB9F-9F70-4521-8384-72C48ECD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3415120"/>
            <a:ext cx="4543425" cy="3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(WEP)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427F-CC71-4E8C-8396-DC380778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Password MD5 create user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C5667-EF77-4F26-ADE0-776C22830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47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pPr marL="0" indent="0">
              <a:buNone/>
            </a:pPr>
            <a:r>
              <a:rPr lang="en-US" sz="2800" dirty="0"/>
              <a:t>We will need stop the existing web services: Type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600" b="1" dirty="0"/>
              <a:t>Change to Port 1080</a:t>
            </a:r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sudo</a:t>
            </a:r>
            <a:r>
              <a:rPr lang="en-US" sz="2400" b="1" dirty="0"/>
              <a:t> 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Low power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Web browser open </a:t>
            </a:r>
            <a:r>
              <a:rPr lang="en-US" b="1" dirty="0"/>
              <a:t>localhost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39A4A-FACA-44EE-B3C8-1854EABE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124075"/>
            <a:ext cx="6362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7DE7-219F-4467-BFA9-28708BB3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Real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61AD-AF46-4EC0-8F54-959AC784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python web.py</a:t>
            </a:r>
          </a:p>
          <a:p>
            <a:r>
              <a:rPr lang="en-US" dirty="0"/>
              <a:t>Open a webpage to localhost</a:t>
            </a:r>
          </a:p>
          <a:p>
            <a:r>
              <a:rPr lang="en-US" dirty="0"/>
              <a:t>Watch your LCD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E1700-1B86-46AA-8258-2407AF5A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14893"/>
            <a:ext cx="6019800" cy="3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9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“web.py” with Geany.py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30620-4970-48F9-ADAA-54CDFC0B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4" y="1905000"/>
            <a:ext cx="4787392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41C22-558F-4351-B879-7A85F29BC94C}"/>
              </a:ext>
            </a:extLst>
          </p:cNvPr>
          <p:cNvSpPr txBox="1"/>
          <p:nvPr/>
        </p:nvSpPr>
        <p:spPr>
          <a:xfrm>
            <a:off x="381000" y="1524000"/>
            <a:ext cx="419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pieces are together</a:t>
            </a:r>
          </a:p>
        </p:txBody>
      </p:sp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56AE6-6031-4CC3-B26B-E1335E67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81237"/>
            <a:ext cx="59340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</a:t>
            </a:r>
            <a:r>
              <a:rPr lang="en-US" sz="2400" dirty="0" err="1"/>
              <a:t>dissapation</a:t>
            </a:r>
            <a:r>
              <a:rPr lang="en-US" sz="2400" dirty="0"/>
              <a:t>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2767</Words>
  <Application>Microsoft Office PowerPoint</Application>
  <PresentationFormat>On-screen Show (4:3)</PresentationFormat>
  <Paragraphs>460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Clarity</vt:lpstr>
      <vt:lpstr>Intermediate Raspberry Pi Fun with Sensors an Security</vt:lpstr>
      <vt:lpstr>This is What We are Doing Today</vt:lpstr>
      <vt:lpstr>Outline:</vt:lpstr>
      <vt:lpstr>Major Programming Languages</vt:lpstr>
      <vt:lpstr>Arduino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Raspberry Pi Raspbian Versions</vt:lpstr>
      <vt:lpstr>Raspberry Pi as Wireless Access Point</vt:lpstr>
      <vt:lpstr>GNURadio and Raspberry Pi 10.5 GHz Radar Test Range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Geany – A Good Generic Programming IDE </vt:lpstr>
      <vt:lpstr>Hello World! Geany</vt:lpstr>
      <vt:lpstr>Hello World! Geany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and ADC</vt:lpstr>
      <vt:lpstr>Open adc_test.c with Geany, compile, and run</vt:lpstr>
      <vt:lpstr>Use C Bit-Bang SPI in Python</vt:lpstr>
      <vt:lpstr>IOT Security</vt:lpstr>
      <vt:lpstr>Add Password MD5 create user name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 </vt:lpstr>
      <vt:lpstr>Now for some Real Fun!</vt:lpstr>
      <vt:lpstr>Open “web.py” with Geany.py</vt:lpstr>
      <vt:lpstr>Close your web browser to localhost and Share ip addresses and open other lab station  webpages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2019-09-20T02:18:43Z</dcterms:modified>
</cp:coreProperties>
</file>